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F500E0D-0AC6-4F85-9FC2-247F126E884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BE37BF-A6C7-4D00-B01F-6CBB0EA4A2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8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E0D-0AC6-4F85-9FC2-247F126E884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37BF-A6C7-4D00-B01F-6CBB0EA4A2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16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E0D-0AC6-4F85-9FC2-247F126E884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37BF-A6C7-4D00-B01F-6CBB0EA4A2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41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E0D-0AC6-4F85-9FC2-247F126E884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37BF-A6C7-4D00-B01F-6CBB0EA4A2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51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E0D-0AC6-4F85-9FC2-247F126E884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37BF-A6C7-4D00-B01F-6CBB0EA4A2C9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93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E0D-0AC6-4F85-9FC2-247F126E884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37BF-A6C7-4D00-B01F-6CBB0EA4A2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03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E0D-0AC6-4F85-9FC2-247F126E884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37BF-A6C7-4D00-B01F-6CBB0EA4A2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91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E0D-0AC6-4F85-9FC2-247F126E884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37BF-A6C7-4D00-B01F-6CBB0EA4A2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28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E0D-0AC6-4F85-9FC2-247F126E884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37BF-A6C7-4D00-B01F-6CBB0EA4A2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91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E0D-0AC6-4F85-9FC2-247F126E884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37BF-A6C7-4D00-B01F-6CBB0EA4A2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79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0E0D-0AC6-4F85-9FC2-247F126E884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37BF-A6C7-4D00-B01F-6CBB0EA4A2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07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F500E0D-0AC6-4F85-9FC2-247F126E8843}" type="datetimeFigureOut">
              <a:rPr lang="de-DE" smtClean="0"/>
              <a:t>08.08.2025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1BE37BF-A6C7-4D00-B01F-6CBB0EA4A2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61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rankenhaus.vitalcampus.de/api/media/file/Workshop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069" y="5707367"/>
            <a:ext cx="2216618" cy="7636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97527" y="639881"/>
            <a:ext cx="10307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Latenzphasenkonzept</a:t>
            </a:r>
          </a:p>
          <a:p>
            <a:pPr algn="ctr"/>
            <a:r>
              <a:rPr lang="de-DE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Geesthachter</a:t>
            </a:r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Geburtszirkel</a:t>
            </a:r>
            <a:r>
              <a:rPr lang="de-DE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Geesthachter</a:t>
            </a:r>
            <a:r>
              <a:rPr lang="de-DE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Wehenweg</a:t>
            </a:r>
            <a:r>
              <a:rPr lang="de-DE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  <a:p>
            <a:endParaRPr lang="de-DE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7572781" y="1590724"/>
            <a:ext cx="40289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Das </a:t>
            </a:r>
            <a:r>
              <a:rPr lang="de-DE" sz="1200" dirty="0"/>
              <a:t>innovative </a:t>
            </a:r>
            <a:r>
              <a:rPr lang="de-DE" sz="1200" dirty="0" err="1"/>
              <a:t>Geesthachter</a:t>
            </a:r>
            <a:r>
              <a:rPr lang="de-DE" sz="1200" dirty="0"/>
              <a:t> Latenzphasenkonzept, das Frauen in der ersten Phase der Geburt </a:t>
            </a:r>
            <a:r>
              <a:rPr lang="de-DE" sz="1200" dirty="0" smtClean="0"/>
              <a:t>ermächtigt, lange zu Hause bleiben </a:t>
            </a:r>
            <a:r>
              <a:rPr lang="de-DE" sz="1200" dirty="0"/>
              <a:t>und dort </a:t>
            </a:r>
            <a:r>
              <a:rPr lang="de-DE" sz="1200" dirty="0" smtClean="0"/>
              <a:t>eigenverantwortlich diese Phase zu gestalten. </a:t>
            </a:r>
            <a:r>
              <a:rPr lang="de-DE" sz="1200" dirty="0"/>
              <a:t>Die Latenzphase ist entscheidend für das Geburtserlebnis; sie ermöglicht es werdenden Müttern, in ihrem eigenen Tempo </a:t>
            </a:r>
            <a:r>
              <a:rPr lang="de-DE" sz="1200" dirty="0" smtClean="0"/>
              <a:t>entweder </a:t>
            </a:r>
            <a:r>
              <a:rPr lang="de-DE" sz="1200" dirty="0"/>
              <a:t>in einer vertrauten Umgebung zu </a:t>
            </a:r>
            <a:r>
              <a:rPr lang="de-DE" sz="1200" dirty="0" smtClean="0"/>
              <a:t>bleiben oder bei Bedarf wie einer Geburtseinleitung in der Klinik zu gestalten. </a:t>
            </a:r>
            <a:r>
              <a:rPr lang="de-DE" sz="1200" dirty="0"/>
              <a:t>Mit </a:t>
            </a:r>
            <a:r>
              <a:rPr lang="de-DE" sz="1200" dirty="0" smtClean="0"/>
              <a:t>unserem </a:t>
            </a:r>
            <a:r>
              <a:rPr lang="de-DE" sz="1200" dirty="0"/>
              <a:t>speziellen </a:t>
            </a:r>
            <a:r>
              <a:rPr lang="de-DE" sz="1200" dirty="0" err="1" smtClean="0"/>
              <a:t>Geesthachter</a:t>
            </a:r>
            <a:r>
              <a:rPr lang="de-DE" sz="1200" dirty="0" smtClean="0"/>
              <a:t> Geburtszirkel </a:t>
            </a:r>
            <a:r>
              <a:rPr lang="de-DE" sz="1200" dirty="0"/>
              <a:t>fördern wir Mobilisation, Atmung und Entspannung, um den Geburtsverlauf positiv zu beeinflussen. </a:t>
            </a:r>
            <a:endParaRPr lang="de-DE" sz="1200" dirty="0" smtClean="0"/>
          </a:p>
          <a:p>
            <a:endParaRPr lang="de-DE" sz="1200" dirty="0"/>
          </a:p>
          <a:p>
            <a:r>
              <a:rPr lang="de-DE" sz="1200" dirty="0" smtClean="0"/>
              <a:t>Unsere </a:t>
            </a:r>
            <a:r>
              <a:rPr lang="de-DE" sz="1200" dirty="0"/>
              <a:t>Latenzphasenzimmer sind </a:t>
            </a:r>
            <a:r>
              <a:rPr lang="de-DE" sz="1200" dirty="0" smtClean="0"/>
              <a:t>als moderne Gebärlandschaften gestaltet, </a:t>
            </a:r>
            <a:r>
              <a:rPr lang="de-DE" sz="1200" dirty="0"/>
              <a:t>um eine angenehme Umgebung zu schaffen und den natürlichen Geburtsverlauf zu unterstützen.</a:t>
            </a:r>
          </a:p>
          <a:p>
            <a:endParaRPr lang="de-DE" sz="1200" dirty="0"/>
          </a:p>
          <a:p>
            <a:r>
              <a:rPr lang="de-DE" sz="1200" dirty="0"/>
              <a:t>Informieren Sie sich über unsere frauenzentrierte Betreuung, die auf Ihre individuellen Bedürfnisse eingeht. </a:t>
            </a:r>
            <a:endParaRPr lang="de-DE" sz="1200" dirty="0" smtClean="0"/>
          </a:p>
          <a:p>
            <a:endParaRPr lang="de-DE" sz="1200" dirty="0"/>
          </a:p>
          <a:p>
            <a:r>
              <a:rPr lang="de-DE" sz="1200" dirty="0" smtClean="0"/>
              <a:t>Besuchen Sie unseren Geburtsworkshop, um unser einmaliges Angebot bereits für Ihre Schwangerschaft zu </a:t>
            </a:r>
            <a:r>
              <a:rPr lang="de-DE" sz="1200" dirty="0"/>
              <a:t>nutzen. </a:t>
            </a:r>
            <a:r>
              <a:rPr lang="de-DE" sz="1200" smtClean="0">
                <a:hlinkClick r:id="rId3"/>
              </a:rPr>
              <a:t>Geburtsworkshop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69" y="1803862"/>
            <a:ext cx="2891862" cy="417235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387" y="1803862"/>
            <a:ext cx="2912550" cy="417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145</Words>
  <Application>Microsoft Office PowerPoint</Application>
  <PresentationFormat>Breitbild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Corbel</vt:lpstr>
      <vt:lpstr>Basis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Ziesmann Busche, Sylvia</dc:creator>
  <cp:lastModifiedBy>Ziesmann Busche, Sylvia</cp:lastModifiedBy>
  <cp:revision>15</cp:revision>
  <dcterms:created xsi:type="dcterms:W3CDTF">2025-08-05T09:06:36Z</dcterms:created>
  <dcterms:modified xsi:type="dcterms:W3CDTF">2025-08-08T08:21:25Z</dcterms:modified>
</cp:coreProperties>
</file>